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80D845-9AD8-4361-8C62-353213EA4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157" y="1103634"/>
            <a:ext cx="8777455" cy="2810639"/>
          </a:xfrm>
        </p:spPr>
        <p:txBody>
          <a:bodyPr/>
          <a:lstStyle/>
          <a:p>
            <a:pPr algn="ctr"/>
            <a:r>
              <a:rPr lang="it-IT" sz="8800" dirty="0"/>
              <a:t>MHW2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331DF3-9072-4F85-B2E4-83D2AC649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136" y="5245768"/>
            <a:ext cx="10234864" cy="147587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Daniele </a:t>
            </a:r>
            <a:r>
              <a:rPr lang="it-IT" dirty="0" err="1"/>
              <a:t>zinghirino</a:t>
            </a:r>
            <a:endParaRPr lang="it-IT" dirty="0"/>
          </a:p>
          <a:p>
            <a:pPr algn="r"/>
            <a:r>
              <a:rPr lang="it-IT" dirty="0"/>
              <a:t>O46002178</a:t>
            </a:r>
          </a:p>
          <a:p>
            <a:pPr algn="r"/>
            <a:r>
              <a:rPr lang="it-IT" dirty="0"/>
              <a:t>12/04/2021</a:t>
            </a:r>
          </a:p>
        </p:txBody>
      </p:sp>
    </p:spTree>
    <p:extLst>
      <p:ext uri="{BB962C8B-B14F-4D97-AF65-F5344CB8AC3E}">
        <p14:creationId xmlns:p14="http://schemas.microsoft.com/office/powerpoint/2010/main" val="412926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2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9A9550E-274B-4802-8A27-4CF7D5E5A0EC}"/>
              </a:ext>
            </a:extLst>
          </p:cNvPr>
          <p:cNvSpPr txBox="1">
            <a:spLocks/>
          </p:cNvSpPr>
          <p:nvPr/>
        </p:nvSpPr>
        <p:spPr>
          <a:xfrm>
            <a:off x="5847219" y="-376870"/>
            <a:ext cx="9181185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 err="1">
                <a:latin typeface="+mj-lt"/>
                <a:ea typeface="+mj-ea"/>
                <a:cs typeface="+mj-cs"/>
              </a:rPr>
              <a:t>Codice</a:t>
            </a:r>
            <a:r>
              <a:rPr lang="en-US" sz="3300" dirty="0">
                <a:latin typeface="+mj-lt"/>
                <a:ea typeface="+mj-ea"/>
                <a:cs typeface="+mj-cs"/>
              </a:rPr>
              <a:t> JavaScript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0F8D20-B2EC-4393-84DC-DFD77F01D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332" y="1141407"/>
            <a:ext cx="9381480" cy="54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1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D9A9550E-274B-4802-8A27-4CF7D5E5A0EC}"/>
              </a:ext>
            </a:extLst>
          </p:cNvPr>
          <p:cNvSpPr txBox="1">
            <a:spLocks/>
          </p:cNvSpPr>
          <p:nvPr/>
        </p:nvSpPr>
        <p:spPr>
          <a:xfrm>
            <a:off x="1533524" y="-73628"/>
            <a:ext cx="8380413" cy="2810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 algn="ctr"/>
            <a:r>
              <a:rPr lang="it-IT" sz="5400" dirty="0"/>
              <a:t>Funzione 2:</a:t>
            </a:r>
          </a:p>
          <a:p>
            <a:pPr lvl="1" algn="ctr"/>
            <a:r>
              <a:rPr lang="it-IT" sz="5400" dirty="0"/>
              <a:t>ricerca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F7B7C5-89C3-4B07-B09F-E8E40F6A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17" y="1756570"/>
            <a:ext cx="8662808" cy="4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2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9A9550E-274B-4802-8A27-4CF7D5E5A0EC}"/>
              </a:ext>
            </a:extLst>
          </p:cNvPr>
          <p:cNvSpPr txBox="1">
            <a:spLocks/>
          </p:cNvSpPr>
          <p:nvPr/>
        </p:nvSpPr>
        <p:spPr>
          <a:xfrm>
            <a:off x="5847219" y="-376870"/>
            <a:ext cx="9181185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 err="1">
                <a:latin typeface="+mj-lt"/>
                <a:ea typeface="+mj-ea"/>
                <a:cs typeface="+mj-cs"/>
              </a:rPr>
              <a:t>Codice</a:t>
            </a:r>
            <a:r>
              <a:rPr lang="en-US" sz="3300" dirty="0">
                <a:latin typeface="+mj-lt"/>
                <a:ea typeface="+mj-ea"/>
                <a:cs typeface="+mj-cs"/>
              </a:rPr>
              <a:t> JavaScript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59D949-7D6E-4943-9943-6074F13EE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97" y="1247751"/>
            <a:ext cx="10275878" cy="53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757A4-1E93-4C4D-95AA-B787C017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4BE9B4-3EC4-4A9B-9ABC-2FFDB2AB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985651"/>
          </a:xfrm>
        </p:spPr>
        <p:txBody>
          <a:bodyPr/>
          <a:lstStyle/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r>
              <a:rPr lang="it-IT" sz="2000" dirty="0"/>
              <a:t>La seguente pagina HTML vuole rappresentare la pagina principale di un'applicazione web di una palestra.</a:t>
            </a:r>
          </a:p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r>
              <a:rPr lang="it-IT" sz="2000" dirty="0"/>
              <a:t>Tale pagina vuole pubblicizzare la palestra, permettendo ai clienti di avere informazioni riguardanti la struttura, i piani di abbonamento, personale ed altri dettagli.</a:t>
            </a:r>
          </a:p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r>
              <a:rPr lang="it-IT" sz="2000" dirty="0"/>
              <a:t>La pagina presenta dei corsi che l’utente può salvare tra i suoi preferiti, contenente anche una descrizione visualizzabile su comando dell’utente, ed è presente una barra di ricerca per cercare i vari corsi digitandone il nome.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510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57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4" name="Picture 59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61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6" name="Picture 63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7" name="Picture 65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8" name="Rectangle 67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8B8406F-9B8F-44B3-B35A-85BA7B21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143781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Sezione</a:t>
            </a:r>
            <a:r>
              <a:rPr lang="en-US" sz="5400" dirty="0"/>
              <a:t> </a:t>
            </a:r>
            <a:r>
              <a:rPr lang="en-US" sz="5400" dirty="0" err="1"/>
              <a:t>corsi</a:t>
            </a:r>
            <a:endParaRPr lang="en-US" sz="5400" dirty="0"/>
          </a:p>
        </p:txBody>
      </p:sp>
      <p:sp>
        <p:nvSpPr>
          <p:cNvPr id="79" name="Freeform: Shape 69">
            <a:extLst>
              <a:ext uri="{FF2B5EF4-FFF2-40B4-BE49-F238E27FC236}">
                <a16:creationId xmlns:a16="http://schemas.microsoft.com/office/drawing/2014/main" id="{D68108A9-1C65-4950-B8D3-D53A8ED97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95919" cy="6858000"/>
          </a:xfrm>
          <a:custGeom>
            <a:avLst/>
            <a:gdLst>
              <a:gd name="connsiteX0" fmla="*/ 5651204 w 6995919"/>
              <a:gd name="connsiteY0" fmla="*/ 0 h 6858000"/>
              <a:gd name="connsiteX1" fmla="*/ 6994742 w 6995919"/>
              <a:gd name="connsiteY1" fmla="*/ 0 h 6858000"/>
              <a:gd name="connsiteX2" fmla="*/ 6969697 w 6995919"/>
              <a:gd name="connsiteY2" fmla="*/ 155676 h 6858000"/>
              <a:gd name="connsiteX3" fmla="*/ 6945828 w 6995919"/>
              <a:gd name="connsiteY3" fmla="*/ 310667 h 6858000"/>
              <a:gd name="connsiteX4" fmla="*/ 6922464 w 6995919"/>
              <a:gd name="connsiteY4" fmla="*/ 466344 h 6858000"/>
              <a:gd name="connsiteX5" fmla="*/ 6902461 w 6995919"/>
              <a:gd name="connsiteY5" fmla="*/ 622706 h 6858000"/>
              <a:gd name="connsiteX6" fmla="*/ 6882290 w 6995919"/>
              <a:gd name="connsiteY6" fmla="*/ 778383 h 6858000"/>
              <a:gd name="connsiteX7" fmla="*/ 6863464 w 6995919"/>
              <a:gd name="connsiteY7" fmla="*/ 934745 h 6858000"/>
              <a:gd name="connsiteX8" fmla="*/ 6847328 w 6995919"/>
              <a:gd name="connsiteY8" fmla="*/ 1089050 h 6858000"/>
              <a:gd name="connsiteX9" fmla="*/ 6832032 w 6995919"/>
              <a:gd name="connsiteY9" fmla="*/ 1245413 h 6858000"/>
              <a:gd name="connsiteX10" fmla="*/ 6818080 w 6995919"/>
              <a:gd name="connsiteY10" fmla="*/ 1401089 h 6858000"/>
              <a:gd name="connsiteX11" fmla="*/ 6805978 w 6995919"/>
              <a:gd name="connsiteY11" fmla="*/ 1554023 h 6858000"/>
              <a:gd name="connsiteX12" fmla="*/ 6793875 w 6995919"/>
              <a:gd name="connsiteY12" fmla="*/ 1709013 h 6858000"/>
              <a:gd name="connsiteX13" fmla="*/ 6783790 w 6995919"/>
              <a:gd name="connsiteY13" fmla="*/ 1861947 h 6858000"/>
              <a:gd name="connsiteX14" fmla="*/ 6775890 w 6995919"/>
              <a:gd name="connsiteY14" fmla="*/ 2014880 h 6858000"/>
              <a:gd name="connsiteX15" fmla="*/ 6767653 w 6995919"/>
              <a:gd name="connsiteY15" fmla="*/ 2167128 h 6858000"/>
              <a:gd name="connsiteX16" fmla="*/ 6760762 w 6995919"/>
              <a:gd name="connsiteY16" fmla="*/ 2318004 h 6858000"/>
              <a:gd name="connsiteX17" fmla="*/ 6755887 w 6995919"/>
              <a:gd name="connsiteY17" fmla="*/ 2467508 h 6858000"/>
              <a:gd name="connsiteX18" fmla="*/ 6751685 w 6995919"/>
              <a:gd name="connsiteY18" fmla="*/ 2617013 h 6858000"/>
              <a:gd name="connsiteX19" fmla="*/ 6747651 w 6995919"/>
              <a:gd name="connsiteY19" fmla="*/ 2765145 h 6858000"/>
              <a:gd name="connsiteX20" fmla="*/ 6745802 w 6995919"/>
              <a:gd name="connsiteY20" fmla="*/ 2911221 h 6858000"/>
              <a:gd name="connsiteX21" fmla="*/ 6743785 w 6995919"/>
              <a:gd name="connsiteY21" fmla="*/ 3057296 h 6858000"/>
              <a:gd name="connsiteX22" fmla="*/ 6742776 w 6995919"/>
              <a:gd name="connsiteY22" fmla="*/ 3201314 h 6858000"/>
              <a:gd name="connsiteX23" fmla="*/ 6743785 w 6995919"/>
              <a:gd name="connsiteY23" fmla="*/ 3343960 h 6858000"/>
              <a:gd name="connsiteX24" fmla="*/ 6743785 w 6995919"/>
              <a:gd name="connsiteY24" fmla="*/ 3485235 h 6858000"/>
              <a:gd name="connsiteX25" fmla="*/ 6745802 w 6995919"/>
              <a:gd name="connsiteY25" fmla="*/ 3625138 h 6858000"/>
              <a:gd name="connsiteX26" fmla="*/ 6748827 w 6995919"/>
              <a:gd name="connsiteY26" fmla="*/ 3762298 h 6858000"/>
              <a:gd name="connsiteX27" fmla="*/ 6751685 w 6995919"/>
              <a:gd name="connsiteY27" fmla="*/ 3898087 h 6858000"/>
              <a:gd name="connsiteX28" fmla="*/ 6754879 w 6995919"/>
              <a:gd name="connsiteY28" fmla="*/ 4031132 h 6858000"/>
              <a:gd name="connsiteX29" fmla="*/ 6759753 w 6995919"/>
              <a:gd name="connsiteY29" fmla="*/ 4163491 h 6858000"/>
              <a:gd name="connsiteX30" fmla="*/ 6764964 w 6995919"/>
              <a:gd name="connsiteY30" fmla="*/ 4293793 h 6858000"/>
              <a:gd name="connsiteX31" fmla="*/ 6769670 w 6995919"/>
              <a:gd name="connsiteY31" fmla="*/ 4421352 h 6858000"/>
              <a:gd name="connsiteX32" fmla="*/ 6782950 w 6995919"/>
              <a:gd name="connsiteY32" fmla="*/ 4670298 h 6858000"/>
              <a:gd name="connsiteX33" fmla="*/ 6797069 w 6995919"/>
              <a:gd name="connsiteY33" fmla="*/ 4908956 h 6858000"/>
              <a:gd name="connsiteX34" fmla="*/ 6811861 w 6995919"/>
              <a:gd name="connsiteY34" fmla="*/ 5138013 h 6858000"/>
              <a:gd name="connsiteX35" fmla="*/ 6828166 w 6995919"/>
              <a:gd name="connsiteY35" fmla="*/ 5354726 h 6858000"/>
              <a:gd name="connsiteX36" fmla="*/ 6845143 w 6995919"/>
              <a:gd name="connsiteY36" fmla="*/ 5561838 h 6858000"/>
              <a:gd name="connsiteX37" fmla="*/ 6863464 w 6995919"/>
              <a:gd name="connsiteY37" fmla="*/ 5753862 h 6858000"/>
              <a:gd name="connsiteX38" fmla="*/ 6881450 w 6995919"/>
              <a:gd name="connsiteY38" fmla="*/ 5934227 h 6858000"/>
              <a:gd name="connsiteX39" fmla="*/ 6899435 w 6995919"/>
              <a:gd name="connsiteY39" fmla="*/ 6100191 h 6858000"/>
              <a:gd name="connsiteX40" fmla="*/ 6916412 w 6995919"/>
              <a:gd name="connsiteY40" fmla="*/ 6252438 h 6858000"/>
              <a:gd name="connsiteX41" fmla="*/ 6932549 w 6995919"/>
              <a:gd name="connsiteY41" fmla="*/ 6387541 h 6858000"/>
              <a:gd name="connsiteX42" fmla="*/ 6947845 w 6995919"/>
              <a:gd name="connsiteY42" fmla="*/ 6509613 h 6858000"/>
              <a:gd name="connsiteX43" fmla="*/ 6960620 w 6995919"/>
              <a:gd name="connsiteY43" fmla="*/ 6612483 h 6858000"/>
              <a:gd name="connsiteX44" fmla="*/ 6972722 w 6995919"/>
              <a:gd name="connsiteY44" fmla="*/ 6698894 h 6858000"/>
              <a:gd name="connsiteX45" fmla="*/ 6990036 w 6995919"/>
              <a:gd name="connsiteY45" fmla="*/ 6817538 h 6858000"/>
              <a:gd name="connsiteX46" fmla="*/ 6995919 w 6995919"/>
              <a:gd name="connsiteY46" fmla="*/ 6858000 h 6858000"/>
              <a:gd name="connsiteX47" fmla="*/ 6090565 w 6995919"/>
              <a:gd name="connsiteY47" fmla="*/ 6858000 h 6858000"/>
              <a:gd name="connsiteX48" fmla="*/ 6090565 w 6995919"/>
              <a:gd name="connsiteY48" fmla="*/ 6858000 h 6858000"/>
              <a:gd name="connsiteX49" fmla="*/ 0 w 6995919"/>
              <a:gd name="connsiteY49" fmla="*/ 6858000 h 6858000"/>
              <a:gd name="connsiteX50" fmla="*/ 0 w 6995919"/>
              <a:gd name="connsiteY50" fmla="*/ 0 h 6858000"/>
              <a:gd name="connsiteX51" fmla="*/ 5651204 w 6995919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95919" h="6858000">
                <a:moveTo>
                  <a:pt x="5651204" y="0"/>
                </a:moveTo>
                <a:lnTo>
                  <a:pt x="6994742" y="0"/>
                </a:lnTo>
                <a:lnTo>
                  <a:pt x="6969697" y="155676"/>
                </a:lnTo>
                <a:lnTo>
                  <a:pt x="6945828" y="310667"/>
                </a:lnTo>
                <a:lnTo>
                  <a:pt x="6922464" y="466344"/>
                </a:lnTo>
                <a:lnTo>
                  <a:pt x="6902461" y="622706"/>
                </a:lnTo>
                <a:lnTo>
                  <a:pt x="6882290" y="778383"/>
                </a:lnTo>
                <a:lnTo>
                  <a:pt x="6863464" y="934745"/>
                </a:lnTo>
                <a:lnTo>
                  <a:pt x="6847328" y="1089050"/>
                </a:lnTo>
                <a:lnTo>
                  <a:pt x="6832032" y="1245413"/>
                </a:lnTo>
                <a:lnTo>
                  <a:pt x="6818080" y="1401089"/>
                </a:lnTo>
                <a:lnTo>
                  <a:pt x="6805978" y="1554023"/>
                </a:lnTo>
                <a:lnTo>
                  <a:pt x="6793875" y="1709013"/>
                </a:lnTo>
                <a:lnTo>
                  <a:pt x="6783790" y="1861947"/>
                </a:lnTo>
                <a:lnTo>
                  <a:pt x="6775890" y="2014880"/>
                </a:lnTo>
                <a:lnTo>
                  <a:pt x="6767653" y="2167128"/>
                </a:lnTo>
                <a:lnTo>
                  <a:pt x="6760762" y="2318004"/>
                </a:lnTo>
                <a:lnTo>
                  <a:pt x="6755887" y="2467508"/>
                </a:lnTo>
                <a:lnTo>
                  <a:pt x="6751685" y="2617013"/>
                </a:lnTo>
                <a:lnTo>
                  <a:pt x="6747651" y="2765145"/>
                </a:lnTo>
                <a:lnTo>
                  <a:pt x="6745802" y="2911221"/>
                </a:lnTo>
                <a:lnTo>
                  <a:pt x="6743785" y="3057296"/>
                </a:lnTo>
                <a:lnTo>
                  <a:pt x="6742776" y="3201314"/>
                </a:lnTo>
                <a:lnTo>
                  <a:pt x="6743785" y="3343960"/>
                </a:lnTo>
                <a:lnTo>
                  <a:pt x="6743785" y="3485235"/>
                </a:lnTo>
                <a:lnTo>
                  <a:pt x="6745802" y="3625138"/>
                </a:lnTo>
                <a:lnTo>
                  <a:pt x="6748827" y="3762298"/>
                </a:lnTo>
                <a:lnTo>
                  <a:pt x="6751685" y="3898087"/>
                </a:lnTo>
                <a:lnTo>
                  <a:pt x="6754879" y="4031132"/>
                </a:lnTo>
                <a:lnTo>
                  <a:pt x="6759753" y="4163491"/>
                </a:lnTo>
                <a:lnTo>
                  <a:pt x="6764964" y="4293793"/>
                </a:lnTo>
                <a:lnTo>
                  <a:pt x="6769670" y="4421352"/>
                </a:lnTo>
                <a:lnTo>
                  <a:pt x="6782950" y="4670298"/>
                </a:lnTo>
                <a:lnTo>
                  <a:pt x="6797069" y="4908956"/>
                </a:lnTo>
                <a:lnTo>
                  <a:pt x="6811861" y="5138013"/>
                </a:lnTo>
                <a:lnTo>
                  <a:pt x="6828166" y="5354726"/>
                </a:lnTo>
                <a:lnTo>
                  <a:pt x="6845143" y="5561838"/>
                </a:lnTo>
                <a:lnTo>
                  <a:pt x="6863464" y="5753862"/>
                </a:lnTo>
                <a:lnTo>
                  <a:pt x="6881450" y="5934227"/>
                </a:lnTo>
                <a:lnTo>
                  <a:pt x="6899435" y="6100191"/>
                </a:lnTo>
                <a:lnTo>
                  <a:pt x="6916412" y="6252438"/>
                </a:lnTo>
                <a:lnTo>
                  <a:pt x="6932549" y="6387541"/>
                </a:lnTo>
                <a:lnTo>
                  <a:pt x="6947845" y="6509613"/>
                </a:lnTo>
                <a:lnTo>
                  <a:pt x="6960620" y="6612483"/>
                </a:lnTo>
                <a:lnTo>
                  <a:pt x="6972722" y="6698894"/>
                </a:lnTo>
                <a:lnTo>
                  <a:pt x="6990036" y="6817538"/>
                </a:lnTo>
                <a:lnTo>
                  <a:pt x="6995919" y="6858000"/>
                </a:lnTo>
                <a:lnTo>
                  <a:pt x="6090565" y="6858000"/>
                </a:lnTo>
                <a:lnTo>
                  <a:pt x="6090565" y="6858000"/>
                </a:lnTo>
                <a:lnTo>
                  <a:pt x="0" y="6858000"/>
                </a:lnTo>
                <a:lnTo>
                  <a:pt x="0" y="0"/>
                </a:lnTo>
                <a:lnTo>
                  <a:pt x="5651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C74E892-F225-4843-B83A-1E1B0BBD3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90" y="423159"/>
            <a:ext cx="4848473" cy="2837969"/>
          </a:xfrm>
          <a:prstGeom prst="rect">
            <a:avLst/>
          </a:prstGeom>
          <a:effectLst/>
        </p:spPr>
      </p:pic>
      <p:sp>
        <p:nvSpPr>
          <p:cNvPr id="72" name="Freeform 27">
            <a:extLst>
              <a:ext uri="{FF2B5EF4-FFF2-40B4-BE49-F238E27FC236}">
                <a16:creationId xmlns:a16="http://schemas.microsoft.com/office/drawing/2014/main" id="{6F1C2839-EFB8-47B3-9488-B0F191886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E9934A-6153-42DB-AF6E-CF44B3D60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55" y="3257551"/>
            <a:ext cx="4849294" cy="28384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897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>
            <a:extLst>
              <a:ext uri="{FF2B5EF4-FFF2-40B4-BE49-F238E27FC236}">
                <a16:creationId xmlns:a16="http://schemas.microsoft.com/office/drawing/2014/main" id="{1530DCFF-08F5-434A-A0D5-F3E89407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28">
            <a:extLst>
              <a:ext uri="{FF2B5EF4-FFF2-40B4-BE49-F238E27FC236}">
                <a16:creationId xmlns:a16="http://schemas.microsoft.com/office/drawing/2014/main" id="{24011A3A-9884-40BF-94F6-0625A0ADD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30">
            <a:extLst>
              <a:ext uri="{FF2B5EF4-FFF2-40B4-BE49-F238E27FC236}">
                <a16:creationId xmlns:a16="http://schemas.microsoft.com/office/drawing/2014/main" id="{D6573690-978D-48A4-8645-0E01F8211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32">
            <a:extLst>
              <a:ext uri="{FF2B5EF4-FFF2-40B4-BE49-F238E27FC236}">
                <a16:creationId xmlns:a16="http://schemas.microsoft.com/office/drawing/2014/main" id="{D4B84446-184D-45CE-9532-48179EAE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34">
            <a:extLst>
              <a:ext uri="{FF2B5EF4-FFF2-40B4-BE49-F238E27FC236}">
                <a16:creationId xmlns:a16="http://schemas.microsoft.com/office/drawing/2014/main" id="{C9229660-8639-44E7-B486-7436516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36">
            <a:extLst>
              <a:ext uri="{FF2B5EF4-FFF2-40B4-BE49-F238E27FC236}">
                <a16:creationId xmlns:a16="http://schemas.microsoft.com/office/drawing/2014/main" id="{858084FA-40DB-44FC-94DA-93AA71CD6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04690B41-471C-4097-93E6-98B888081A76}"/>
              </a:ext>
            </a:extLst>
          </p:cNvPr>
          <p:cNvSpPr txBox="1">
            <a:spLocks/>
          </p:cNvSpPr>
          <p:nvPr/>
        </p:nvSpPr>
        <p:spPr>
          <a:xfrm>
            <a:off x="8201839" y="1447800"/>
            <a:ext cx="3342459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HTML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BB6BCD-69E7-4DF6-8A9A-F8C34525BB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37" r="-1" b="6110"/>
          <a:stretch/>
        </p:blipFill>
        <p:spPr>
          <a:xfrm>
            <a:off x="4804132" y="146565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ECB6A7-8A35-43FA-B4A0-672E6BC9E3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3" b="7436"/>
          <a:stretch/>
        </p:blipFill>
        <p:spPr>
          <a:xfrm>
            <a:off x="4801145" y="2944634"/>
            <a:ext cx="3397707" cy="2743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86D351-F734-4F87-99D8-E8E4D28BFD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6" r="20647" b="3"/>
          <a:stretch/>
        </p:blipFill>
        <p:spPr>
          <a:xfrm>
            <a:off x="248154" y="3166006"/>
            <a:ext cx="3876642" cy="31307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815B23-3415-483F-AB69-628BB23DA4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3" b="294"/>
          <a:stretch/>
        </p:blipFill>
        <p:spPr>
          <a:xfrm>
            <a:off x="251139" y="111026"/>
            <a:ext cx="3876644" cy="31307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33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7CAB94-139A-4D1E-91C3-80ED0038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3686"/>
            <a:ext cx="5919466" cy="311130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AF0710-CE2A-4F03-91EE-66F8DDDF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720"/>
            <a:ext cx="6010906" cy="3229594"/>
          </a:xfrm>
          <a:prstGeom prst="rect">
            <a:avLst/>
          </a:prstGeom>
        </p:spPr>
      </p:pic>
      <p:pic>
        <p:nvPicPr>
          <p:cNvPr id="19" name="Immagine 18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33C18A0E-4453-4079-96DF-9F2B8A804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94" y="2493469"/>
            <a:ext cx="6058939" cy="3593005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04690B41-471C-4097-93E6-98B888081A76}"/>
              </a:ext>
            </a:extLst>
          </p:cNvPr>
          <p:cNvSpPr txBox="1">
            <a:spLocks/>
          </p:cNvSpPr>
          <p:nvPr/>
        </p:nvSpPr>
        <p:spPr>
          <a:xfrm>
            <a:off x="4698832" y="174022"/>
            <a:ext cx="8777455" cy="2810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 algn="ctr"/>
            <a:r>
              <a:rPr lang="it-IT" sz="64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6585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8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6" name="Picture 50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52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8" name="Picture 54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56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0" name="Rectangle 58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04690B41-471C-4097-93E6-98B888081A76}"/>
              </a:ext>
            </a:extLst>
          </p:cNvPr>
          <p:cNvSpPr txBox="1">
            <a:spLocks/>
          </p:cNvSpPr>
          <p:nvPr/>
        </p:nvSpPr>
        <p:spPr>
          <a:xfrm>
            <a:off x="6829425" y="1447800"/>
            <a:ext cx="4714873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+mj-lt"/>
                <a:ea typeface="+mj-ea"/>
                <a:cs typeface="+mj-cs"/>
              </a:rPr>
              <a:t>JavaScript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5491E0-0574-4084-964A-3A74BC1A30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1" r="1" b="1"/>
          <a:stretch/>
        </p:blipFill>
        <p:spPr>
          <a:xfrm>
            <a:off x="1" y="26866"/>
            <a:ext cx="6457950" cy="362206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DA4065-69BF-4692-B5C1-E100FDEB4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" y="3835202"/>
            <a:ext cx="6044920" cy="29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2DF024D-8262-485D-851C-5B64DA95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95250"/>
            <a:ext cx="6096000" cy="3429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725424-28D2-4351-9EA8-AA6BE64A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6" y="2500313"/>
            <a:ext cx="6095999" cy="3429000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D9A9550E-274B-4802-8A27-4CF7D5E5A0EC}"/>
              </a:ext>
            </a:extLst>
          </p:cNvPr>
          <p:cNvSpPr txBox="1">
            <a:spLocks/>
          </p:cNvSpPr>
          <p:nvPr/>
        </p:nvSpPr>
        <p:spPr>
          <a:xfrm>
            <a:off x="4813132" y="1631347"/>
            <a:ext cx="8777455" cy="2810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 algn="ctr"/>
            <a:r>
              <a:rPr lang="it-IT" sz="6400" dirty="0"/>
              <a:t>Funzione 1:</a:t>
            </a:r>
          </a:p>
          <a:p>
            <a:pPr lvl="1" algn="ctr"/>
            <a:r>
              <a:rPr lang="it-IT" sz="6400" dirty="0"/>
              <a:t>preferiti</a:t>
            </a:r>
          </a:p>
        </p:txBody>
      </p:sp>
    </p:spTree>
    <p:extLst>
      <p:ext uri="{BB962C8B-B14F-4D97-AF65-F5344CB8AC3E}">
        <p14:creationId xmlns:p14="http://schemas.microsoft.com/office/powerpoint/2010/main" val="59110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2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9A9550E-274B-4802-8A27-4CF7D5E5A0EC}"/>
              </a:ext>
            </a:extLst>
          </p:cNvPr>
          <p:cNvSpPr txBox="1">
            <a:spLocks/>
          </p:cNvSpPr>
          <p:nvPr/>
        </p:nvSpPr>
        <p:spPr>
          <a:xfrm>
            <a:off x="5847219" y="-376870"/>
            <a:ext cx="9181185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 err="1">
                <a:latin typeface="+mj-lt"/>
                <a:ea typeface="+mj-ea"/>
                <a:cs typeface="+mj-cs"/>
              </a:rPr>
              <a:t>Codice</a:t>
            </a:r>
            <a:r>
              <a:rPr lang="en-US" sz="3300" dirty="0">
                <a:latin typeface="+mj-lt"/>
                <a:ea typeface="+mj-ea"/>
                <a:cs typeface="+mj-cs"/>
              </a:rPr>
              <a:t> JavaScript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1325DE-0AA0-4693-B066-AC15238F4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28" y="813115"/>
            <a:ext cx="5180797" cy="5424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B3995F-77C8-471E-9C66-FCF752CE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253" y="1866900"/>
            <a:ext cx="6657472" cy="40277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228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D9A9550E-274B-4802-8A27-4CF7D5E5A0EC}"/>
              </a:ext>
            </a:extLst>
          </p:cNvPr>
          <p:cNvSpPr txBox="1">
            <a:spLocks/>
          </p:cNvSpPr>
          <p:nvPr/>
        </p:nvSpPr>
        <p:spPr>
          <a:xfrm>
            <a:off x="4813132" y="1631347"/>
            <a:ext cx="8777455" cy="2810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 algn="ctr"/>
            <a:r>
              <a:rPr lang="it-IT" sz="6400" dirty="0"/>
              <a:t>Funzione 2:</a:t>
            </a:r>
          </a:p>
          <a:p>
            <a:pPr lvl="1" algn="ctr"/>
            <a:r>
              <a:rPr lang="it-IT" sz="6400" dirty="0"/>
              <a:t>descrizione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8E3B12-E461-4B33-A203-89F7B341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0424"/>
            <a:ext cx="6034088" cy="33941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8BE0B6-0559-4AD1-8BF8-27C03D70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3324225"/>
            <a:ext cx="6034088" cy="33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40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113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Ione</vt:lpstr>
      <vt:lpstr>MHW2</vt:lpstr>
      <vt:lpstr>Descrizione del progetto</vt:lpstr>
      <vt:lpstr>Sezione corsi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DANIELE ZINGHIRINO</dc:creator>
  <cp:lastModifiedBy>DANIELE ZINGHIRINO</cp:lastModifiedBy>
  <cp:revision>2</cp:revision>
  <dcterms:created xsi:type="dcterms:W3CDTF">2021-04-12T08:15:36Z</dcterms:created>
  <dcterms:modified xsi:type="dcterms:W3CDTF">2021-04-12T08:26:57Z</dcterms:modified>
</cp:coreProperties>
</file>